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9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933A932A-0698-4D35-9F5F-6A64C68B74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251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E3C2-8C98-4339-88DB-10B9F075C2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268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6928-7270-452A-B1F8-65FA3948E3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00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E1D6-3D01-4D2F-AB9B-4801B33839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244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9EF8-EF3F-4599-A211-C39AFCE6DE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3833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09900" cy="29400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342900" y="5226050"/>
            <a:ext cx="3009900" cy="29416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DA3EF-F957-4D9C-BC62-6C6178FB67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814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E0FF-FA41-4BAA-81AD-A80C654F45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920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DFA9-F1FC-4D6F-8995-1F479BA0BB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997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B2AD-EF2C-46E3-B2DC-D71593F127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37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8969-E346-4A5B-B47A-E194827A2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879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472B7-F850-4C5D-9BCD-CBA4C77A47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15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8558B-4841-417B-BEA0-9734A6A2B9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017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A265-5F3D-49ED-96C6-96475C2EE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04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9394-0570-4439-A677-8EF5701DF8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485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9754-C2AC-47B7-83D5-4E3486421D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057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DAD70B0B-405B-474E-8CF5-32E6B52914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1" y="5601480"/>
            <a:ext cx="2708919" cy="306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TW" sz="2000" b="1" dirty="0" smtClean="0">
                <a:ea typeface="標楷體" pitchFamily="65" charset="-120"/>
              </a:rPr>
              <a:t/>
            </a:r>
            <a:br>
              <a:rPr lang="en-US" altLang="zh-TW" sz="2000" b="1" dirty="0" smtClean="0">
                <a:ea typeface="標楷體" pitchFamily="65" charset="-120"/>
              </a:rPr>
            </a:br>
            <a:r>
              <a:rPr lang="en-US" altLang="zh-TW" sz="2000" b="1" dirty="0" smtClean="0">
                <a:ea typeface="標楷體" pitchFamily="65" charset="-120"/>
              </a:rPr>
              <a:t/>
            </a:r>
            <a:br>
              <a:rPr lang="en-US" altLang="zh-TW" sz="2000" b="1" dirty="0" smtClean="0">
                <a:ea typeface="標楷體" pitchFamily="65" charset="-120"/>
              </a:rPr>
            </a:br>
            <a:r>
              <a:rPr lang="en-US" altLang="zh-TW" sz="2000" b="1" dirty="0" smtClean="0">
                <a:ea typeface="標楷體" pitchFamily="65" charset="-120"/>
              </a:rPr>
              <a:t/>
            </a:r>
            <a:br>
              <a:rPr lang="en-US" altLang="zh-TW" sz="2000" b="1" dirty="0" smtClean="0">
                <a:ea typeface="標楷體" pitchFamily="65" charset="-120"/>
              </a:rPr>
            </a:br>
            <a:r>
              <a:rPr lang="zh-TW" altLang="en-US" sz="2000" b="1" dirty="0" smtClean="0">
                <a:ea typeface="標楷體" pitchFamily="65" charset="-120"/>
              </a:rPr>
              <a:t>人工智慧應用蟲體辨識</a:t>
            </a:r>
            <a:r>
              <a:rPr lang="zh-TW" altLang="en-US" sz="23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3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亞洲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大學 資訊工程學系     學生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sz="1300" dirty="0">
                <a:ea typeface="標楷體" pitchFamily="65" charset="-120"/>
              </a:rPr>
              <a:t>殷聖展</a:t>
            </a:r>
            <a:r>
              <a:rPr lang="zh-TW" altLang="en-US" sz="1300" dirty="0" smtClean="0">
                <a:ea typeface="標楷體" pitchFamily="65" charset="-120"/>
              </a:rPr>
              <a:t>、廖哲毅、吳京育</a:t>
            </a:r>
            <a:r>
              <a:rPr lang="zh-TW" altLang="en-US" sz="1300" dirty="0" smtClean="0">
                <a:ea typeface="標楷體" pitchFamily="65" charset="-120"/>
              </a:rPr>
              <a:t/>
            </a:r>
            <a:br>
              <a:rPr lang="zh-TW" altLang="en-US" sz="1300" dirty="0" smtClean="0">
                <a:ea typeface="標楷體" pitchFamily="65" charset="-120"/>
              </a:rPr>
            </a:b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指導教授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：蔡志仁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教授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0588" y="3495675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" y="3529013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93688" y="1691680"/>
            <a:ext cx="6303962" cy="44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zh-TW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摘要</a:t>
            </a:r>
          </a:p>
          <a:p>
            <a:pPr marL="0" indent="0">
              <a:buNone/>
            </a:pP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農業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在台灣是一個不可或缺的行業，供給我們稻米農作物來食用；但卻常常在新聞上看到哪個地方又發生蟲害影響農作物，所以我們希望可以寫一個可以辨識蟲體的程式讓使用者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農友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在遇到害蟲的時候可以辨識害蟲，知道害蟲的種類與防治方法。</a:t>
            </a: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zh-TW" alt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方法</a:t>
            </a:r>
            <a:endParaRPr lang="zh-TW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TW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TW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計畫將開發人工智慧應用蟲體辨識系統，在技術層面上是結合亞洲大學資工系的雲端樣本資料庫、影像處理與辨識方法及行動裝置系統，設計程式使程式提供各單位系統架構利用，可使行動裝置上的攝影機將害蟲進行影像擷取及藉由無線網路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WiFi</a:t>
            </a:r>
            <a:r>
              <a:rPr lang="zh-TW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</a:t>
            </a:r>
            <a:r>
              <a:rPr lang="zh-TW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將影像傳送至遠端雲端，透過遠端雲端的影像辨識演算法計算及比對樣本資料庫種類，以雲端計算自動辨識出害蟲種類號碼，並將辨識結果取出最佳結、蟲體介紹的防治訊息即時傳送至使用者端，提供使用者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農友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防治參考。</a:t>
            </a:r>
          </a:p>
          <a:p>
            <a:pPr algn="ctr" eaLnBrk="1" hangingPunct="1"/>
            <a:r>
              <a:rPr lang="zh-TW" alt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實驗</a:t>
            </a: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TW" altLang="zh-TW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學習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zh-TW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礎與進階程式語言學習，訓練多重類神經網路結合基因演算法取出最佳值，透過影像處理使蟲體邊緣化使影像二維轉成一維，取得蟲體樣本資料庫中與數值相符之蟲體加以辨識，傳至出有關蟲體有害、簡介及資訊，方便使用端參考</a:t>
            </a:r>
            <a:r>
              <a:rPr lang="zh-TW" altLang="zh-TW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TW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未來展望</a:t>
            </a:r>
            <a:endParaRPr lang="en-US" altLang="zh-TW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200" dirty="0" smtClean="0"/>
              <a:t>       </a:t>
            </a:r>
            <a:r>
              <a:rPr lang="zh-TW" altLang="zh-TW" sz="1200" dirty="0" smtClean="0"/>
              <a:t>在</a:t>
            </a:r>
            <a:r>
              <a:rPr lang="zh-TW" altLang="zh-TW" sz="1200" dirty="0"/>
              <a:t>我們理想的狀況下，希望可以讓我們的程式運用在各種平台上，開發出</a:t>
            </a:r>
            <a:r>
              <a:rPr lang="en-US" altLang="zh-TW" sz="1200" dirty="0"/>
              <a:t>app</a:t>
            </a:r>
            <a:r>
              <a:rPr lang="zh-TW" altLang="zh-TW" sz="1200" dirty="0"/>
              <a:t>或是用於其他商業用途，例如：農業、工業、醫療、生活上，除了害蟲之外也可以分辨其他各種不一樣的東西，將各種資訊，透過系統的整合，轉變成各位使用者所需要的資訊，讓我們設計的程式能被廣泛的使用在各種用途上。</a:t>
            </a:r>
          </a:p>
          <a:p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5678760"/>
            <a:ext cx="4149080" cy="17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圖片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0750" y="7308303"/>
            <a:ext cx="1958331" cy="13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293396"/>
            <a:ext cx="2190750" cy="13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1" y="5659763"/>
            <a:ext cx="1958330" cy="164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71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標楷體</vt:lpstr>
      <vt:lpstr>新細明體</vt:lpstr>
      <vt:lpstr>Times New Roman</vt:lpstr>
      <vt:lpstr>預設簡報設計</vt:lpstr>
      <vt:lpstr>   人工智慧應用蟲體辨識 亞洲大學 資訊工程學系     學生：殷聖展、廖哲毅、吳京育 指導教授：蔡志仁 教授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以T-CAD模擬軟體實現MOS元件之架構與特性分析 亞洲大學 資訊工程學系大學部專題     學生：蔡旻縉、王彰億、許琮麟、陳岳弘                       指導教授：游信強教授</dc:title>
  <dc:creator>資訊工程學系</dc:creator>
  <cp:lastModifiedBy>brian</cp:lastModifiedBy>
  <cp:revision>24</cp:revision>
  <dcterms:created xsi:type="dcterms:W3CDTF">2009-01-21T01:29:19Z</dcterms:created>
  <dcterms:modified xsi:type="dcterms:W3CDTF">2014-12-09T00:51:40Z</dcterms:modified>
</cp:coreProperties>
</file>