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5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296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4CA35740-EA61-448F-935C-E28AEB80B8C8}">
          <p14:sldIdLst>
            <p14:sldId id="256"/>
          </p14:sldIdLst>
        </p14:section>
        <p14:section name="未命名的章節" id="{A573DB35-15EF-42D8-9D8A-EF8E78FB15D0}">
          <p14:sldIdLst>
            <p14:sldId id="280"/>
            <p14:sldId id="281"/>
            <p14:sldId id="282"/>
            <p14:sldId id="283"/>
            <p14:sldId id="284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5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79" d="100"/>
          <a:sy n="79" d="100"/>
        </p:scale>
        <p:origin x="9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CA79-DF7E-4714-AAA9-33E9BA74E605}" type="datetimeFigureOut">
              <a:rPr lang="zh-TW" altLang="en-US" smtClean="0"/>
              <a:pPr/>
              <a:t>2013/11/20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E23B-A2C5-4E6D-B514-7F78931D15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CA79-DF7E-4714-AAA9-33E9BA74E605}" type="datetimeFigureOut">
              <a:rPr lang="zh-TW" altLang="en-US" smtClean="0"/>
              <a:pPr/>
              <a:t>2013/11/20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E23B-A2C5-4E6D-B514-7F78931D151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CA79-DF7E-4714-AAA9-33E9BA74E605}" type="datetimeFigureOut">
              <a:rPr lang="zh-TW" altLang="en-US" smtClean="0"/>
              <a:pPr/>
              <a:t>2013/11/20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E23B-A2C5-4E6D-B514-7F78931D15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0055CA79-DF7E-4714-AAA9-33E9BA74E605}" type="datetimeFigureOut">
              <a:rPr lang="zh-TW" altLang="en-US" smtClean="0"/>
              <a:pPr/>
              <a:t>2013/11/20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E23B-A2C5-4E6D-B514-7F78931D15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CA79-DF7E-4714-AAA9-33E9BA74E605}" type="datetimeFigureOut">
              <a:rPr lang="zh-TW" altLang="en-US" smtClean="0"/>
              <a:pPr/>
              <a:t>2013/11/20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E23B-A2C5-4E6D-B514-7F78931D15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CA79-DF7E-4714-AAA9-33E9BA74E605}" type="datetimeFigureOut">
              <a:rPr lang="zh-TW" altLang="en-US" smtClean="0"/>
              <a:pPr/>
              <a:t>2013/11/20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E23B-A2C5-4E6D-B514-7F78931D15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CA79-DF7E-4714-AAA9-33E9BA74E605}" type="datetimeFigureOut">
              <a:rPr lang="zh-TW" altLang="en-US" smtClean="0"/>
              <a:pPr/>
              <a:t>2013/11/20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E23B-A2C5-4E6D-B514-7F78931D15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CA79-DF7E-4714-AAA9-33E9BA74E605}" type="datetimeFigureOut">
              <a:rPr lang="zh-TW" altLang="en-US" smtClean="0"/>
              <a:pPr/>
              <a:t>2013/11/20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E23B-A2C5-4E6D-B514-7F78931D15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CA79-DF7E-4714-AAA9-33E9BA74E605}" type="datetimeFigureOut">
              <a:rPr lang="zh-TW" altLang="en-US" smtClean="0"/>
              <a:pPr/>
              <a:t>2013/11/20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E23B-A2C5-4E6D-B514-7F78931D15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CA79-DF7E-4714-AAA9-33E9BA74E605}" type="datetimeFigureOut">
              <a:rPr lang="zh-TW" altLang="en-US" smtClean="0"/>
              <a:pPr/>
              <a:t>2013/11/20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E23B-A2C5-4E6D-B514-7F78931D15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CA79-DF7E-4714-AAA9-33E9BA74E605}" type="datetimeFigureOut">
              <a:rPr lang="zh-TW" altLang="en-US" smtClean="0"/>
              <a:pPr/>
              <a:t>2013/11/20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E23B-A2C5-4E6D-B514-7F78931D15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055CA79-DF7E-4714-AAA9-33E9BA74E605}" type="datetimeFigureOut">
              <a:rPr lang="zh-TW" altLang="en-US" smtClean="0"/>
              <a:pPr/>
              <a:t>2013/11/20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ECA1E23B-A2C5-4E6D-B514-7F78931D151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136904" cy="3096344"/>
          </a:xfrm>
        </p:spPr>
        <p:txBody>
          <a:bodyPr>
            <a:normAutofit/>
          </a:bodyPr>
          <a:lstStyle/>
          <a:p>
            <a:r>
              <a:rPr lang="zh-TW" altLang="zh-TW" sz="6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zh-TW" sz="60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手書交易</a:t>
            </a:r>
            <a:r>
              <a:rPr lang="zh-TW" altLang="zh-TW" sz="6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平台</a:t>
            </a:r>
            <a:r>
              <a:rPr lang="en-US" altLang="zh-TW" sz="6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6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zh-TW" sz="60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亞洲大學為</a:t>
            </a:r>
            <a:r>
              <a:rPr lang="zh-TW" altLang="zh-TW" sz="6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</a:t>
            </a:r>
            <a:endParaRPr lang="zh-TW" altLang="en-US" sz="6000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036496" cy="2016224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指導教授：黃明祥教授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專題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員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98064115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，陳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峙鍁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99012006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，陳建誌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99012029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，劉威廷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Clr>
                <a:srgbClr val="C00000"/>
              </a:buClr>
              <a:buFont typeface="Wingdings" panose="05000000000000000000" pitchFamily="2" charset="2"/>
              <a:buChar char="u"/>
            </a:pPr>
            <a:r>
              <a:rPr lang="zh-TW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我要</a:t>
            </a:r>
            <a:r>
              <a:rPr lang="zh-TW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買書</a:t>
            </a:r>
            <a:endParaRPr lang="en-US" altLang="zh-TW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booksearch.php</a:t>
            </a:r>
            <a:endParaRPr lang="zh-TW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u"/>
            </a:pPr>
            <a:r>
              <a:rPr lang="zh-TW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我要賣</a:t>
            </a:r>
            <a:r>
              <a:rPr lang="zh-TW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</a:t>
            </a:r>
            <a:endParaRPr lang="en-US" altLang="zh-TW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bookadd.php</a:t>
            </a:r>
            <a:r>
              <a:rPr lang="zh-TW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bookadd2.php</a:t>
            </a:r>
            <a:r>
              <a:rPr lang="zh-TW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tcal.js</a:t>
            </a:r>
            <a:r>
              <a:rPr lang="zh-TW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tcal.css</a:t>
            </a:r>
            <a:endParaRPr lang="zh-TW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u"/>
            </a:pPr>
            <a:r>
              <a:rPr lang="zh-TW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待</a:t>
            </a:r>
            <a:r>
              <a:rPr lang="zh-TW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售中的</a:t>
            </a:r>
            <a:r>
              <a:rPr lang="zh-TW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書籍</a:t>
            </a:r>
            <a:endParaRPr lang="en-US" altLang="zh-TW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zh-TW" dirty="0" err="1" smtClean="0"/>
              <a:t>ing.php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u"/>
            </a:pPr>
            <a:r>
              <a:rPr lang="zh-TW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交易</a:t>
            </a:r>
            <a:r>
              <a:rPr lang="zh-TW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紀錄</a:t>
            </a:r>
            <a:endParaRPr lang="en-US" altLang="zh-TW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zh-TW" altLang="en-US" dirty="0" smtClean="0"/>
              <a:t>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market.php</a:t>
            </a:r>
            <a:endParaRPr lang="zh-TW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Clr>
                <a:srgbClr val="C00000"/>
              </a:buClr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539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3.4</a:t>
            </a:r>
            <a:r>
              <a:rPr lang="zh-TW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私人</a:t>
            </a:r>
            <a:r>
              <a:rPr lang="zh-TW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訊息系統</a:t>
            </a:r>
            <a:endParaRPr lang="zh-TW" altLang="en-US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資料表：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pm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04864"/>
            <a:ext cx="7920880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26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pm.php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conversations.php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618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3.4</a:t>
            </a:r>
            <a:r>
              <a:rPr lang="zh-TW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管理員</a:t>
            </a:r>
            <a:r>
              <a:rPr lang="zh-TW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endParaRPr lang="zh-TW" altLang="en-US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資料庫：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member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30727"/>
            <a:ext cx="7920880" cy="429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983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管理員登入頁面：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http://isrc.ccs.asia.edu.tw/~project2013/Admin/admer/adlogin3.htm</a:t>
            </a:r>
            <a:endParaRPr lang="zh-TW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2060"/>
              </a:buClr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613608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、使用者介面操作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77" y="1700808"/>
            <a:ext cx="8879845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589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4.1</a:t>
            </a:r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會員註冊</a:t>
            </a:r>
            <a:endParaRPr lang="zh-TW" altLang="en-US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78" y="1628800"/>
            <a:ext cx="8739643" cy="4752528"/>
          </a:xfrm>
        </p:spPr>
      </p:pic>
    </p:spTree>
    <p:extLst>
      <p:ext uri="{BB962C8B-B14F-4D97-AF65-F5344CB8AC3E}">
        <p14:creationId xmlns:p14="http://schemas.microsoft.com/office/powerpoint/2010/main" val="12620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4.2</a:t>
            </a:r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會員登入</a:t>
            </a:r>
            <a:endParaRPr lang="zh-TW" altLang="en-US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08" y="1700808"/>
            <a:ext cx="8856984" cy="4176464"/>
          </a:xfrm>
        </p:spPr>
      </p:pic>
    </p:spTree>
    <p:extLst>
      <p:ext uri="{BB962C8B-B14F-4D97-AF65-F5344CB8AC3E}">
        <p14:creationId xmlns:p14="http://schemas.microsoft.com/office/powerpoint/2010/main" val="3497483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4.3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忘記密碼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675" y="1968252"/>
            <a:ext cx="5200650" cy="1028700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499" y="3429000"/>
            <a:ext cx="5196826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815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4.4</a:t>
            </a:r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販售二手書籍</a:t>
            </a:r>
            <a:endParaRPr lang="zh-TW" altLang="en-US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52" y="1484784"/>
            <a:ext cx="8579296" cy="5020620"/>
          </a:xfrm>
        </p:spPr>
      </p:pic>
    </p:spTree>
    <p:extLst>
      <p:ext uri="{BB962C8B-B14F-4D97-AF65-F5344CB8AC3E}">
        <p14:creationId xmlns:p14="http://schemas.microsoft.com/office/powerpoint/2010/main" val="3279073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目錄</a:t>
            </a:r>
            <a:endParaRPr lang="zh-TW" altLang="en-US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13704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一、動機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計劃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目的與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範圍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三、研究方法及步驟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、使用者介面操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作</a:t>
            </a:r>
          </a:p>
        </p:txBody>
      </p:sp>
    </p:spTree>
    <p:extLst>
      <p:ext uri="{BB962C8B-B14F-4D97-AF65-F5344CB8AC3E}">
        <p14:creationId xmlns:p14="http://schemas.microsoft.com/office/powerpoint/2010/main" val="3684892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4.5</a:t>
            </a:r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收購二手書籍</a:t>
            </a:r>
            <a:endParaRPr lang="zh-TW" altLang="en-US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84784"/>
            <a:ext cx="8208912" cy="5146568"/>
          </a:xfrm>
        </p:spPr>
      </p:pic>
    </p:spTree>
    <p:extLst>
      <p:ext uri="{BB962C8B-B14F-4D97-AF65-F5344CB8AC3E}">
        <p14:creationId xmlns:p14="http://schemas.microsoft.com/office/powerpoint/2010/main" val="3636702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4.6</a:t>
            </a:r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待售中的書籍</a:t>
            </a:r>
            <a:endParaRPr lang="zh-TW" altLang="en-US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56" y="1556792"/>
            <a:ext cx="8507288" cy="4945876"/>
          </a:xfrm>
        </p:spPr>
      </p:pic>
    </p:spTree>
    <p:extLst>
      <p:ext uri="{BB962C8B-B14F-4D97-AF65-F5344CB8AC3E}">
        <p14:creationId xmlns:p14="http://schemas.microsoft.com/office/powerpoint/2010/main" val="1888276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4.7</a:t>
            </a:r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交易紀錄</a:t>
            </a:r>
            <a:endParaRPr lang="zh-TW" altLang="en-US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12" y="1844824"/>
            <a:ext cx="8599176" cy="3384376"/>
          </a:xfrm>
        </p:spPr>
      </p:pic>
    </p:spTree>
    <p:extLst>
      <p:ext uri="{BB962C8B-B14F-4D97-AF65-F5344CB8AC3E}">
        <p14:creationId xmlns:p14="http://schemas.microsoft.com/office/powerpoint/2010/main" val="980008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4.8</a:t>
            </a:r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私訊功能</a:t>
            </a:r>
            <a:endParaRPr lang="zh-TW" altLang="en-US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28800"/>
            <a:ext cx="7019925" cy="4438650"/>
          </a:xfrm>
        </p:spPr>
      </p:pic>
    </p:spTree>
    <p:extLst>
      <p:ext uri="{BB962C8B-B14F-4D97-AF65-F5344CB8AC3E}">
        <p14:creationId xmlns:p14="http://schemas.microsoft.com/office/powerpoint/2010/main" val="1220064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0559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TW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r>
              <a:rPr lang="zh-TW" alt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endParaRPr lang="en-US" altLang="zh-TW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31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動機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新書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vs.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二手書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價格因素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環保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意識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Clr>
                <a:srgbClr val="002060"/>
              </a:buClr>
              <a:buFont typeface="Wingdings" panose="05000000000000000000" pitchFamily="2" charset="2"/>
              <a:buAutoNum type="circleNumWdWhitePlain"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二手書店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vs.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亞洲大學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手書交易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平台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近在咫尺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一目瞭然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亞洲大學專業書籍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8124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計劃目的與</a:t>
            </a:r>
            <a:r>
              <a:rPr lang="zh-TW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範圍</a:t>
            </a:r>
            <a:endParaRPr lang="zh-TW" altLang="en-US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13704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使用對象：亞洲大學學生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完全免費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系統地搜尋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方式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Clr>
                <a:srgbClr val="002060"/>
              </a:buClr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895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三、研究方法及</a:t>
            </a:r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步驟</a:t>
            </a:r>
            <a:endParaRPr lang="zh-TW" altLang="en-US" b="1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13704"/>
          </a:xfrm>
        </p:spPr>
        <p:txBody>
          <a:bodyPr/>
          <a:lstStyle/>
          <a:p>
            <a:pPr marL="0" indent="0">
              <a:buNone/>
            </a:pP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專題主要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由四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個部分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構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Clr>
                <a:srgbClr val="C00000"/>
              </a:buClr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會員系統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書籍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交易系統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私人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訊息系統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管理員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</a:p>
          <a:p>
            <a:pPr marL="0" lvl="0" indent="0">
              <a:buClr>
                <a:srgbClr val="C00000"/>
              </a:buClr>
              <a:buNone/>
            </a:pP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0039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3.1</a:t>
            </a:r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架構圖</a:t>
            </a:r>
            <a:endParaRPr lang="zh-TW" altLang="en-US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60848"/>
            <a:ext cx="8623576" cy="3600400"/>
          </a:xfrm>
        </p:spPr>
      </p:pic>
    </p:spTree>
    <p:extLst>
      <p:ext uri="{BB962C8B-B14F-4D97-AF65-F5344CB8AC3E}">
        <p14:creationId xmlns:p14="http://schemas.microsoft.com/office/powerpoint/2010/main" val="787778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3.2</a:t>
            </a:r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會員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資料表：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member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33384"/>
            <a:ext cx="7920880" cy="429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060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C00000"/>
              </a:buClr>
              <a:buFont typeface="Wingdings" panose="05000000000000000000" pitchFamily="2" charset="2"/>
              <a:buChar char="u"/>
            </a:pPr>
            <a:r>
              <a:rPr lang="zh-TW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會員</a:t>
            </a:r>
            <a:r>
              <a:rPr lang="zh-TW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註冊</a:t>
            </a:r>
            <a:endParaRPr lang="en-US" altLang="zh-TW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memadd.htm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memadd.php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u"/>
            </a:pPr>
            <a:r>
              <a:rPr lang="zh-TW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會員</a:t>
            </a:r>
            <a:r>
              <a:rPr lang="zh-TW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登入</a:t>
            </a:r>
            <a:endParaRPr lang="en-US" altLang="zh-TW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memlogin.htm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memlogin.php</a:t>
            </a:r>
            <a:endParaRPr lang="zh-TW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u"/>
            </a:pPr>
            <a:r>
              <a:rPr lang="zh-TW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忘記</a:t>
            </a:r>
            <a:r>
              <a:rPr lang="zh-TW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密碼</a:t>
            </a:r>
            <a:endParaRPr lang="en-US" altLang="zh-TW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forgetpwd.html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forgetpwd_check.php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mofifypwd.htm</a:t>
            </a:r>
            <a:endParaRPr lang="zh-TW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4924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3.3</a:t>
            </a:r>
            <a:r>
              <a:rPr lang="zh-TW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書籍</a:t>
            </a:r>
            <a:r>
              <a:rPr lang="zh-TW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交易系統</a:t>
            </a:r>
            <a:endParaRPr lang="zh-TW" altLang="en-US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資料表：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book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04864"/>
            <a:ext cx="7992888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85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1778</TotalTime>
  <Words>260</Words>
  <Application>Microsoft Office PowerPoint</Application>
  <PresentationFormat>如螢幕大小 (4:3)</PresentationFormat>
  <Paragraphs>68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5" baseType="lpstr">
      <vt:lpstr>黑体</vt:lpstr>
      <vt:lpstr>微軟正黑體</vt:lpstr>
      <vt:lpstr>新細明體</vt:lpstr>
      <vt:lpstr>標楷體</vt:lpstr>
      <vt:lpstr>Arial</vt:lpstr>
      <vt:lpstr>Franklin Gothic Book</vt:lpstr>
      <vt:lpstr>Franklin Gothic Medium</vt:lpstr>
      <vt:lpstr>Times New Roman</vt:lpstr>
      <vt:lpstr>Wingdings</vt:lpstr>
      <vt:lpstr>Wingdings 2</vt:lpstr>
      <vt:lpstr>暗香撲面</vt:lpstr>
      <vt:lpstr>二手書交易平台 以亞洲大學為例</vt:lpstr>
      <vt:lpstr>目錄</vt:lpstr>
      <vt:lpstr>一、動機</vt:lpstr>
      <vt:lpstr>二、計劃目的與範圍</vt:lpstr>
      <vt:lpstr>三、研究方法及步驟</vt:lpstr>
      <vt:lpstr>3.1架構圖</vt:lpstr>
      <vt:lpstr>3.2會員系統</vt:lpstr>
      <vt:lpstr>PowerPoint 簡報</vt:lpstr>
      <vt:lpstr>3.3書籍交易系統</vt:lpstr>
      <vt:lpstr>PowerPoint 簡報</vt:lpstr>
      <vt:lpstr>3.4私人訊息系統</vt:lpstr>
      <vt:lpstr>PowerPoint 簡報</vt:lpstr>
      <vt:lpstr>3.4管理員系統</vt:lpstr>
      <vt:lpstr>PowerPoint 簡報</vt:lpstr>
      <vt:lpstr>四、使用者介面操作</vt:lpstr>
      <vt:lpstr>4.1會員註冊</vt:lpstr>
      <vt:lpstr>4.2會員登入</vt:lpstr>
      <vt:lpstr>4.3忘記密碼</vt:lpstr>
      <vt:lpstr>4.4販售二手書籍</vt:lpstr>
      <vt:lpstr>4.5收購二手書籍</vt:lpstr>
      <vt:lpstr>4.6待售中的書籍</vt:lpstr>
      <vt:lpstr>4.7交易紀錄</vt:lpstr>
      <vt:lpstr>4.8私訊功能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C++ 2010</dc:title>
  <dc:creator>Sars</dc:creator>
  <cp:lastModifiedBy>Sars</cp:lastModifiedBy>
  <cp:revision>128</cp:revision>
  <dcterms:created xsi:type="dcterms:W3CDTF">2011-11-23T08:17:47Z</dcterms:created>
  <dcterms:modified xsi:type="dcterms:W3CDTF">2013-11-19T19:12:39Z</dcterms:modified>
</cp:coreProperties>
</file>