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543</Words>
  <Application>Microsoft Office PowerPoint</Application>
  <PresentationFormat>如螢幕大小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Arduino智慧機器人 紅外線的感測導航</vt:lpstr>
      <vt:lpstr>組別成員</vt:lpstr>
      <vt:lpstr>目錄大綱</vt:lpstr>
      <vt:lpstr>介紹Arduino</vt:lpstr>
      <vt:lpstr>研究背景和動機</vt:lpstr>
      <vt:lpstr>計畫與目的</vt:lpstr>
      <vt:lpstr>研究方法</vt:lpstr>
      <vt:lpstr>計畫配合事項</vt:lpstr>
      <vt:lpstr>參考資料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胖胖</dc:creator>
  <cp:lastModifiedBy>胖胖</cp:lastModifiedBy>
  <cp:revision>7</cp:revision>
  <dcterms:created xsi:type="dcterms:W3CDTF">2013-11-18T12:19:16Z</dcterms:created>
  <dcterms:modified xsi:type="dcterms:W3CDTF">2013-11-18T13:28:06Z</dcterms:modified>
</cp:coreProperties>
</file>